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9144000" cy="5143500" type="screen16x9"/>
  <p:notesSz cx="6858000" cy="9144000"/>
  <p:embeddedFontLst>
    <p:embeddedFont>
      <p:font typeface="Raleway" charset="0"/>
      <p:regular r:id="rId8"/>
      <p:bold r:id="rId9"/>
      <p:italic r:id="rId10"/>
      <p:boldItalic r:id="rId11"/>
    </p:embeddedFont>
    <p:embeddedFont>
      <p:font typeface="Lato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696" y="-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0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0198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5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9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9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9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9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Google Shape;10;p2"/>
          <p:cNvCxnSpPr>
            <a:cxnSpLocks/>
          </p:cNvCxnSpPr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29" name="Google Shape;11;p2"/>
          <p:cNvCxnSpPr>
            <a:cxnSpLocks/>
          </p:cNvCxnSpPr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30" name="Google Shape;12;p2"/>
          <p:cNvCxnSpPr>
            <a:cxnSpLocks/>
          </p:cNvCxnSpPr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9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580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numCol="1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581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4" name="Google Shape;61;p11"/>
          <p:cNvCxnSpPr>
            <a:cxnSpLocks/>
          </p:cNvCxnSpPr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55" name="Google Shape;62;p11"/>
          <p:cNvCxnSpPr>
            <a:cxnSpLocks/>
          </p:cNvCxnSpPr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0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48661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662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0" name="Google Shape;17;p3"/>
          <p:cNvCxnSpPr>
            <a:cxnSpLocks/>
          </p:cNvCxnSpPr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51" name="Google Shape;18;p3"/>
          <p:cNvCxnSpPr>
            <a:cxnSpLocks/>
          </p:cNvCxnSpPr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56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657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Google Shape;22;p4"/>
          <p:cNvCxnSpPr>
            <a:cxnSpLocks/>
          </p:cNvCxnSpPr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57" name="Google Shape;23;p4"/>
          <p:cNvCxnSpPr>
            <a:cxnSpLocks/>
          </p:cNvCxnSpPr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58" name="Google Shape;24;p4"/>
          <p:cNvCxnSpPr>
            <a:cxnSpLocks/>
          </p:cNvCxnSpPr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3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  <p:sp>
        <p:nvSpPr>
          <p:cNvPr id="1048664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665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9" name="Google Shape;29;p5"/>
          <p:cNvCxnSpPr>
            <a:cxnSpLocks/>
          </p:cNvCxnSpPr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60" name="Google Shape;30;p5"/>
          <p:cNvCxnSpPr>
            <a:cxnSpLocks/>
          </p:cNvCxnSpPr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61" name="Google Shape;31;p5"/>
          <p:cNvCxnSpPr>
            <a:cxnSpLocks/>
          </p:cNvCxnSpPr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6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  <p:sp>
        <p:nvSpPr>
          <p:cNvPr id="1048667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68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69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  <p:sp>
        <p:nvSpPr>
          <p:cNvPr id="1048671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9" name="Google Shape;40;p7"/>
          <p:cNvCxnSpPr>
            <a:cxnSpLocks/>
          </p:cNvCxnSpPr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53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numCol="1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8654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55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62" name="Google Shape;45;p8"/>
          <p:cNvCxnSpPr>
            <a:cxnSpLocks/>
          </p:cNvCxnSpPr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72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673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63" name="Google Shape;50;p9"/>
          <p:cNvCxnSpPr>
            <a:cxnSpLocks/>
          </p:cNvCxnSpPr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75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numCol="1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8676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8677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678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2" name="Google Shape;56;p10"/>
          <p:cNvCxnSpPr>
            <a:cxnSpLocks/>
          </p:cNvCxnSpPr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53" name="Google Shape;57;p10"/>
          <p:cNvCxnSpPr>
            <a:cxnSpLocks/>
          </p:cNvCxnSpPr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486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altLang="en"/>
              <a:t>‹#›</a:t>
            </a:fld>
            <a:endParaRPr lang="en" alt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"/>
              <a:t>Software Engineering</a:t>
            </a:r>
            <a:endParaRPr lang="zh-CN" altLang="en-US"/>
          </a:p>
        </p:txBody>
      </p:sp>
      <p:sp>
        <p:nvSpPr>
          <p:cNvPr id="104858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numCol="1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Dr. </a:t>
            </a:r>
            <a:r>
              <a:rPr lang="en-US" sz="2400" b="1" dirty="0" err="1" smtClean="0"/>
              <a:t>Maktuba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Mohid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Binni</a:t>
            </a:r>
            <a:endParaRPr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76" y="0"/>
            <a:ext cx="671604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70"/>
            <a:ext cx="9144000" cy="50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46407" y="0"/>
            <a:ext cx="28511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6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75243" y="0"/>
            <a:ext cx="47935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38805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On-screen Show (16:9)</PresentationFormat>
  <Paragraphs>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Raleway</vt:lpstr>
      <vt:lpstr>Lato</vt:lpstr>
      <vt:lpstr>Swiss</vt:lpstr>
      <vt:lpstr>Software Engineering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octopus</dc:creator>
  <cp:lastModifiedBy>L point</cp:lastModifiedBy>
  <cp:revision>3</cp:revision>
  <dcterms:created xsi:type="dcterms:W3CDTF">2023-01-30T15:31:37Z</dcterms:created>
  <dcterms:modified xsi:type="dcterms:W3CDTF">2024-02-04T12:17:14Z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97bb1221f58b4f0f9c3fd3484ed092e3</vt:lpwstr>
  </property>
</Properties>
</file>